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83" r:id="rId2"/>
    <p:sldId id="299" r:id="rId3"/>
    <p:sldId id="289" r:id="rId4"/>
    <p:sldId id="286" r:id="rId5"/>
    <p:sldId id="287" r:id="rId6"/>
    <p:sldId id="288" r:id="rId7"/>
    <p:sldId id="290" r:id="rId8"/>
    <p:sldId id="291" r:id="rId9"/>
    <p:sldId id="292" r:id="rId10"/>
    <p:sldId id="284" r:id="rId11"/>
    <p:sldId id="300" r:id="rId12"/>
    <p:sldId id="301" r:id="rId13"/>
    <p:sldId id="302" r:id="rId14"/>
    <p:sldId id="303" r:id="rId15"/>
    <p:sldId id="306" r:id="rId16"/>
    <p:sldId id="304" r:id="rId17"/>
    <p:sldId id="305" r:id="rId18"/>
    <p:sldId id="307" r:id="rId19"/>
    <p:sldId id="308" r:id="rId20"/>
    <p:sldId id="296" r:id="rId21"/>
    <p:sldId id="297" r:id="rId22"/>
    <p:sldId id="310" r:id="rId23"/>
    <p:sldId id="311" r:id="rId24"/>
    <p:sldId id="312" r:id="rId25"/>
    <p:sldId id="298" r:id="rId26"/>
    <p:sldId id="314" r:id="rId27"/>
    <p:sldId id="315" r:id="rId28"/>
    <p:sldId id="316" r:id="rId29"/>
    <p:sldId id="309" r:id="rId30"/>
    <p:sldId id="294" r:id="rId31"/>
    <p:sldId id="293" r:id="rId32"/>
    <p:sldId id="313" r:id="rId33"/>
    <p:sldId id="295" r:id="rId34"/>
    <p:sldId id="256" r:id="rId35"/>
    <p:sldId id="257" r:id="rId36"/>
    <p:sldId id="274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6" r:id="rId45"/>
    <p:sldId id="275" r:id="rId46"/>
    <p:sldId id="268" r:id="rId47"/>
    <p:sldId id="267" r:id="rId48"/>
    <p:sldId id="269" r:id="rId49"/>
    <p:sldId id="270" r:id="rId50"/>
    <p:sldId id="265" r:id="rId51"/>
    <p:sldId id="273" r:id="rId52"/>
    <p:sldId id="271" r:id="rId53"/>
    <p:sldId id="272" r:id="rId54"/>
    <p:sldId id="282" r:id="rId55"/>
    <p:sldId id="277" r:id="rId56"/>
    <p:sldId id="279" r:id="rId57"/>
    <p:sldId id="281" r:id="rId5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B1DCC2-59F7-47FB-B72F-030298CE1019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92CAC-6486-4EDF-A55B-BD09A2B748C1}" v="1605" dt="2019-06-16T19:46:48.982"/>
    <p1510:client id="{868D3B67-0F71-4110-89FC-9C3D3ED97AC8}" v="38" dt="2019-06-17T13:28:50.3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AA192CAC-6486-4EDF-A55B-BD09A2B748C1}"/>
    <pc:docChg chg="undo custSel addSld delSld modSld sldOrd modSection">
      <pc:chgData name="Davor Josipovic" userId="c5beaa7c1ac2955a" providerId="LiveId" clId="{AA192CAC-6486-4EDF-A55B-BD09A2B748C1}" dt="2019-06-16T19:46:48.982" v="1593" actId="20577"/>
      <pc:docMkLst>
        <pc:docMk/>
      </pc:docMkLst>
      <pc:sldChg chg="addSp delSp modSp ord">
        <pc:chgData name="Davor Josipovic" userId="c5beaa7c1ac2955a" providerId="LiveId" clId="{AA192CAC-6486-4EDF-A55B-BD09A2B748C1}" dt="2019-06-16T19:46:37.638" v="1585"/>
        <pc:sldMkLst>
          <pc:docMk/>
          <pc:sldMk cId="554795955" sldId="285"/>
        </pc:sldMkLst>
        <pc:spChg chg="mod">
          <ac:chgData name="Davor Josipovic" userId="c5beaa7c1ac2955a" providerId="LiveId" clId="{AA192CAC-6486-4EDF-A55B-BD09A2B748C1}" dt="2019-06-16T19:46:37.638" v="1585"/>
          <ac:spMkLst>
            <pc:docMk/>
            <pc:sldMk cId="554795955" sldId="285"/>
            <ac:spMk id="3" creationId="{3B1C0D6C-ABEB-4191-A0A0-41BEAC1E3719}"/>
          </ac:spMkLst>
        </pc:spChg>
        <pc:spChg chg="add del">
          <ac:chgData name="Davor Josipovic" userId="c5beaa7c1ac2955a" providerId="LiveId" clId="{AA192CAC-6486-4EDF-A55B-BD09A2B748C1}" dt="2019-06-16T17:53:30.164" v="530"/>
          <ac:spMkLst>
            <pc:docMk/>
            <pc:sldMk cId="554795955" sldId="285"/>
            <ac:spMk id="4" creationId="{902EB7DA-78A7-4BA3-9D8A-88C488B5FCC2}"/>
          </ac:spMkLst>
        </pc:spChg>
        <pc:picChg chg="add del">
          <ac:chgData name="Davor Josipovic" userId="c5beaa7c1ac2955a" providerId="LiveId" clId="{AA192CAC-6486-4EDF-A55B-BD09A2B748C1}" dt="2019-06-16T17:53:31.732" v="532"/>
          <ac:picMkLst>
            <pc:docMk/>
            <pc:sldMk cId="554795955" sldId="285"/>
            <ac:picMk id="5" creationId="{778FA2FC-6006-4F0E-AE73-E1B2614C6707}"/>
          </ac:picMkLst>
        </pc:picChg>
      </pc:sldChg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delSp modSp add del">
        <pc:chgData name="Davor Josipovic" userId="c5beaa7c1ac2955a" providerId="LiveId" clId="{AA192CAC-6486-4EDF-A55B-BD09A2B748C1}" dt="2019-06-16T14:12:36.431" v="25" actId="2696"/>
        <pc:sldMkLst>
          <pc:docMk/>
          <pc:sldMk cId="770261471" sldId="299"/>
        </pc:sldMkLst>
        <pc:spChg chg="del mod">
          <ac:chgData name="Davor Josipovic" userId="c5beaa7c1ac2955a" providerId="LiveId" clId="{AA192CAC-6486-4EDF-A55B-BD09A2B748C1}" dt="2019-06-16T14:12:03.730" v="20"/>
          <ac:spMkLst>
            <pc:docMk/>
            <pc:sldMk cId="770261471" sldId="299"/>
            <ac:spMk id="4" creationId="{A06147B3-1367-47D3-89BF-FECB689F6AFD}"/>
          </ac:spMkLst>
        </pc:s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 del">
        <pc:chgData name="Davor Josipovic" userId="c5beaa7c1ac2955a" providerId="LiveId" clId="{AA192CAC-6486-4EDF-A55B-BD09A2B748C1}" dt="2019-06-16T17:38:05.730" v="397" actId="2696"/>
        <pc:sldMkLst>
          <pc:docMk/>
          <pc:sldMk cId="3676599094" sldId="300"/>
        </pc:sldMkLst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6T18:30:29.735" v="899" actId="20577"/>
        <pc:sldMkLst>
          <pc:docMk/>
          <pc:sldMk cId="1508041043" sldId="312"/>
        </pc:sldMkLst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 del">
        <pc:chgData name="Davor Josipovic" userId="c5beaa7c1ac2955a" providerId="LiveId" clId="{AA192CAC-6486-4EDF-A55B-BD09A2B748C1}" dt="2019-06-16T18:47:30.006" v="1134"/>
        <pc:sldMkLst>
          <pc:docMk/>
          <pc:sldMk cId="4198633729" sldId="314"/>
        </pc:sldMkLst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add del">
        <pc:chgData name="Davor Josipovic" userId="c5beaa7c1ac2955a" providerId="LiveId" clId="{AA192CAC-6486-4EDF-A55B-BD09A2B748C1}" dt="2019-06-16T19:20:41.473" v="1394"/>
        <pc:sldMkLst>
          <pc:docMk/>
          <pc:sldMk cId="1068642192" sldId="317"/>
        </pc:sldMkLst>
      </pc:sldChg>
    </pc:docChg>
  </pc:docChgLst>
  <pc:docChgLst>
    <pc:chgData name="Davor Josipovic" userId="c5beaa7c1ac2955a" providerId="LiveId" clId="{2B2E02C9-F92B-46B7-AEE7-BDDE26A8B4F0}"/>
    <pc:docChg chg="undo custSel addSld delSld modSld sldOrd">
      <pc:chgData name="Davor Josipovic" userId="c5beaa7c1ac2955a" providerId="LiveId" clId="{2B2E02C9-F92B-46B7-AEE7-BDDE26A8B4F0}" dt="2019-05-29T06:25:48.418" v="143" actId="20577"/>
      <pc:docMkLst>
        <pc:docMk/>
      </pc:docMkLst>
      <pc:sldChg chg="modSp">
        <pc:chgData name="Davor Josipovic" userId="c5beaa7c1ac2955a" providerId="LiveId" clId="{2B2E02C9-F92B-46B7-AEE7-BDDE26A8B4F0}" dt="2019-05-28T11:58:30.494" v="141" actId="20577"/>
        <pc:sldMkLst>
          <pc:docMk/>
          <pc:sldMk cId="2157250056" sldId="272"/>
        </pc:sldMkLst>
        <pc:spChg chg="mod">
          <ac:chgData name="Davor Josipovic" userId="c5beaa7c1ac2955a" providerId="LiveId" clId="{2B2E02C9-F92B-46B7-AEE7-BDDE26A8B4F0}" dt="2019-05-28T11:58:30.494" v="141" actId="20577"/>
          <ac:spMkLst>
            <pc:docMk/>
            <pc:sldMk cId="2157250056" sldId="272"/>
            <ac:spMk id="3" creationId="{94FE688A-EFC1-4B6A-B366-8892B2C9EE1B}"/>
          </ac:spMkLst>
        </pc:spChg>
      </pc:sldChg>
      <pc:sldChg chg="addSp delSp modSp add ord modNotesTx">
        <pc:chgData name="Davor Josipovic" userId="c5beaa7c1ac2955a" providerId="LiveId" clId="{2B2E02C9-F92B-46B7-AEE7-BDDE26A8B4F0}" dt="2019-05-28T09:27:30.554" v="110" actId="20577"/>
        <pc:sldMkLst>
          <pc:docMk/>
          <pc:sldMk cId="3317328789" sldId="282"/>
        </pc:sldMkLst>
        <pc:spChg chg="mod">
          <ac:chgData name="Davor Josipovic" userId="c5beaa7c1ac2955a" providerId="LiveId" clId="{2B2E02C9-F92B-46B7-AEE7-BDDE26A8B4F0}" dt="2019-05-28T09:26:18.753" v="15" actId="20577"/>
          <ac:spMkLst>
            <pc:docMk/>
            <pc:sldMk cId="3317328789" sldId="282"/>
            <ac:spMk id="2" creationId="{7EF6E615-E1ED-4A41-A605-101A96BD0C57}"/>
          </ac:spMkLst>
        </pc:spChg>
        <pc:spChg chg="mod">
          <ac:chgData name="Davor Josipovic" userId="c5beaa7c1ac2955a" providerId="LiveId" clId="{2B2E02C9-F92B-46B7-AEE7-BDDE26A8B4F0}" dt="2019-05-28T09:27:30.554" v="110" actId="20577"/>
          <ac:spMkLst>
            <pc:docMk/>
            <pc:sldMk cId="3317328789" sldId="282"/>
            <ac:spMk id="3" creationId="{94FE688A-EFC1-4B6A-B366-8892B2C9EE1B}"/>
          </ac:spMkLst>
        </pc:spChg>
        <pc:picChg chg="add mod">
          <ac:chgData name="Davor Josipovic" userId="c5beaa7c1ac2955a" providerId="LiveId" clId="{2B2E02C9-F92B-46B7-AEE7-BDDE26A8B4F0}" dt="2019-05-28T09:27:26.229" v="93" actId="1076"/>
          <ac:picMkLst>
            <pc:docMk/>
            <pc:sldMk cId="3317328789" sldId="282"/>
            <ac:picMk id="4" creationId="{04EA3C8C-81E2-4C62-944A-4C288736C23E}"/>
          </ac:picMkLst>
        </pc:picChg>
        <pc:picChg chg="del">
          <ac:chgData name="Davor Josipovic" userId="c5beaa7c1ac2955a" providerId="LiveId" clId="{2B2E02C9-F92B-46B7-AEE7-BDDE26A8B4F0}" dt="2019-05-28T09:27:21.050" v="92" actId="478"/>
          <ac:picMkLst>
            <pc:docMk/>
            <pc:sldMk cId="3317328789" sldId="282"/>
            <ac:picMk id="2050" creationId="{76076A53-9601-4F65-94DB-BE4B9B0C4CA3}"/>
          </ac:picMkLst>
        </pc:picChg>
      </pc:sldChg>
      <pc:sldChg chg="modSp add">
        <pc:chgData name="Davor Josipovic" userId="c5beaa7c1ac2955a" providerId="LiveId" clId="{2B2E02C9-F92B-46B7-AEE7-BDDE26A8B4F0}" dt="2019-05-29T06:25:48.418" v="143" actId="20577"/>
        <pc:sldMkLst>
          <pc:docMk/>
          <pc:sldMk cId="562065371" sldId="283"/>
        </pc:sldMkLst>
        <pc:spChg chg="mod">
          <ac:chgData name="Davor Josipovic" userId="c5beaa7c1ac2955a" providerId="LiveId" clId="{2B2E02C9-F92B-46B7-AEE7-BDDE26A8B4F0}" dt="2019-05-29T06:25:48.418" v="143" actId="20577"/>
          <ac:spMkLst>
            <pc:docMk/>
            <pc:sldMk cId="562065371" sldId="283"/>
            <ac:spMk id="2" creationId="{C381B617-432B-4260-807D-A33327190D4A}"/>
          </ac:spMkLst>
        </pc:spChg>
      </pc:sldChg>
    </pc:docChg>
  </pc:docChgLst>
  <pc:docChgLst>
    <pc:chgData name="Davor Josipovic" userId="c5beaa7c1ac2955a" providerId="LiveId" clId="{1762B1E5-CF33-4C53-B474-C4765688E35C}"/>
    <pc:docChg chg="modSld">
      <pc:chgData name="Davor Josipovic" userId="c5beaa7c1ac2955a" providerId="LiveId" clId="{1762B1E5-CF33-4C53-B474-C4765688E35C}" dt="2019-05-27T20:10:27.317" v="103" actId="20577"/>
      <pc:docMkLst>
        <pc:docMk/>
      </pc:docMkLst>
      <pc:sldChg chg="modNotesTx">
        <pc:chgData name="Davor Josipovic" userId="c5beaa7c1ac2955a" providerId="LiveId" clId="{1762B1E5-CF33-4C53-B474-C4765688E35C}" dt="2019-05-27T20:10:27.317" v="103" actId="20577"/>
        <pc:sldMkLst>
          <pc:docMk/>
          <pc:sldMk cId="3760408521" sldId="279"/>
        </pc:sldMkLst>
      </pc:sldChg>
    </pc:docChg>
  </pc:docChgLst>
  <pc:docChgLst>
    <pc:chgData name="Davor Josipovic" userId="c5beaa7c1ac2955a" providerId="LiveId" clId="{F5091CEC-A69F-4B4D-BF1D-9B075408F942}"/>
    <pc:docChg chg="undo custSel addSld delSld modSld">
      <pc:chgData name="Davor Josipovic" userId="c5beaa7c1ac2955a" providerId="LiveId" clId="{F5091CEC-A69F-4B4D-BF1D-9B075408F942}" dt="2019-06-03T18:20:42.452" v="449" actId="20577"/>
      <pc:docMkLst>
        <pc:docMk/>
      </pc:docMkLst>
      <pc:sldChg chg="addSp delSp modSp">
        <pc:chgData name="Davor Josipovic" userId="c5beaa7c1ac2955a" providerId="LiveId" clId="{F5091CEC-A69F-4B4D-BF1D-9B075408F942}" dt="2019-06-02T12:16:25.668" v="17"/>
        <pc:sldMkLst>
          <pc:docMk/>
          <pc:sldMk cId="1027892247" sldId="268"/>
        </pc:sldMkLst>
        <pc:picChg chg="add del mod">
          <ac:chgData name="Davor Josipovic" userId="c5beaa7c1ac2955a" providerId="LiveId" clId="{F5091CEC-A69F-4B4D-BF1D-9B075408F942}" dt="2019-06-02T12:16:25.668" v="17"/>
          <ac:picMkLst>
            <pc:docMk/>
            <pc:sldMk cId="1027892247" sldId="268"/>
            <ac:picMk id="4" creationId="{96C7B94B-AD3E-4E53-8A09-B79A3EF4E2AA}"/>
          </ac:picMkLst>
        </pc:picChg>
        <pc:picChg chg="add del">
          <ac:chgData name="Davor Josipovic" userId="c5beaa7c1ac2955a" providerId="LiveId" clId="{F5091CEC-A69F-4B4D-BF1D-9B075408F942}" dt="2019-06-02T12:16:24.673" v="13" actId="478"/>
          <ac:picMkLst>
            <pc:docMk/>
            <pc:sldMk cId="1027892247" sldId="268"/>
            <ac:picMk id="5" creationId="{A40A20E4-D624-4ABD-983D-0A45F9E972ED}"/>
          </ac:picMkLst>
        </pc:picChg>
        <pc:picChg chg="add del">
          <ac:chgData name="Davor Josipovic" userId="c5beaa7c1ac2955a" providerId="LiveId" clId="{F5091CEC-A69F-4B4D-BF1D-9B075408F942}" dt="2019-06-02T12:16:25.358" v="16" actId="478"/>
          <ac:picMkLst>
            <pc:docMk/>
            <pc:sldMk cId="1027892247" sldId="268"/>
            <ac:picMk id="6" creationId="{B3191E96-9D61-4C62-8040-AFA5B524F0E6}"/>
          </ac:picMkLst>
        </pc:picChg>
        <pc:picChg chg="add del mod">
          <ac:chgData name="Davor Josipovic" userId="c5beaa7c1ac2955a" providerId="LiveId" clId="{F5091CEC-A69F-4B4D-BF1D-9B075408F942}" dt="2019-06-02T12:16:24.486" v="12"/>
          <ac:picMkLst>
            <pc:docMk/>
            <pc:sldMk cId="1027892247" sldId="268"/>
            <ac:picMk id="7" creationId="{D5443115-89B2-43AE-8A8A-C41E2443C31F}"/>
          </ac:picMkLst>
        </pc:picChg>
      </pc:sldChg>
      <pc:sldChg chg="modSp add modNotesTx">
        <pc:chgData name="Davor Josipovic" userId="c5beaa7c1ac2955a" providerId="LiveId" clId="{F5091CEC-A69F-4B4D-BF1D-9B075408F942}" dt="2019-06-02T12:19:00.522" v="66" actId="20577"/>
        <pc:sldMkLst>
          <pc:docMk/>
          <pc:sldMk cId="2196440616" sldId="284"/>
        </pc:sldMkLst>
        <pc:spChg chg="mod">
          <ac:chgData name="Davor Josipovic" userId="c5beaa7c1ac2955a" providerId="LiveId" clId="{F5091CEC-A69F-4B4D-BF1D-9B075408F942}" dt="2019-06-02T12:19:00.522" v="66" actId="20577"/>
          <ac:spMkLst>
            <pc:docMk/>
            <pc:sldMk cId="2196440616" sldId="284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F5091CEC-A69F-4B4D-BF1D-9B075408F942}" dt="2019-06-02T13:52:33.266" v="131" actId="20577"/>
        <pc:sldMkLst>
          <pc:docMk/>
          <pc:sldMk cId="1614699289" sldId="286"/>
        </pc:sldMkLst>
        <pc:spChg chg="add del mod">
          <ac:chgData name="Davor Josipovic" userId="c5beaa7c1ac2955a" providerId="LiveId" clId="{F5091CEC-A69F-4B4D-BF1D-9B075408F942}" dt="2019-06-02T13:52:09.097" v="105"/>
          <ac:spMkLst>
            <pc:docMk/>
            <pc:sldMk cId="1614699289" sldId="286"/>
            <ac:spMk id="2" creationId="{BF32B8D5-6321-4FF2-BB04-E15F86F354C3}"/>
          </ac:spMkLst>
        </pc:spChg>
        <pc:spChg chg="add del mod">
          <ac:chgData name="Davor Josipovic" userId="c5beaa7c1ac2955a" providerId="LiveId" clId="{F5091CEC-A69F-4B4D-BF1D-9B075408F942}" dt="2019-06-02T13:52:33.266" v="131" actId="20577"/>
          <ac:spMkLst>
            <pc:docMk/>
            <pc:sldMk cId="1614699289" sldId="286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2T13:51:30.238" v="92"/>
          <ac:spMkLst>
            <pc:docMk/>
            <pc:sldMk cId="1614699289" sldId="286"/>
            <ac:spMk id="4" creationId="{B48FBF73-EE68-4D30-9E13-8C1651212DF5}"/>
          </ac:spMkLst>
        </pc:spChg>
        <pc:spChg chg="add del">
          <ac:chgData name="Davor Josipovic" userId="c5beaa7c1ac2955a" providerId="LiveId" clId="{F5091CEC-A69F-4B4D-BF1D-9B075408F942}" dt="2019-06-02T13:52:09.097" v="104"/>
          <ac:spMkLst>
            <pc:docMk/>
            <pc:sldMk cId="1614699289" sldId="286"/>
            <ac:spMk id="5" creationId="{A5A06289-4487-44F9-AAEE-4D440C94F915}"/>
          </ac:spMkLst>
        </pc:spChg>
      </pc:sldChg>
      <pc:sldChg chg="addSp delSp modSp add modNotesTx">
        <pc:chgData name="Davor Josipovic" userId="c5beaa7c1ac2955a" providerId="LiveId" clId="{F5091CEC-A69F-4B4D-BF1D-9B075408F942}" dt="2019-06-03T18:05:02.557" v="286" actId="20577"/>
        <pc:sldMkLst>
          <pc:docMk/>
          <pc:sldMk cId="439074831" sldId="287"/>
        </pc:sldMkLst>
        <pc:spChg chg="mod">
          <ac:chgData name="Davor Josipovic" userId="c5beaa7c1ac2955a" providerId="LiveId" clId="{F5091CEC-A69F-4B4D-BF1D-9B075408F942}" dt="2019-06-03T18:05:02.557" v="286" actId="20577"/>
          <ac:spMkLst>
            <pc:docMk/>
            <pc:sldMk cId="439074831" sldId="287"/>
            <ac:spMk id="2" creationId="{BF32B8D5-6321-4FF2-BB04-E15F86F354C3}"/>
          </ac:spMkLst>
        </pc:spChg>
        <pc:spChg chg="mod">
          <ac:chgData name="Davor Josipovic" userId="c5beaa7c1ac2955a" providerId="LiveId" clId="{F5091CEC-A69F-4B4D-BF1D-9B075408F942}" dt="2019-06-03T16:39:56.789" v="192" actId="207"/>
          <ac:spMkLst>
            <pc:docMk/>
            <pc:sldMk cId="439074831" sldId="287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3T16:27:53.283" v="149"/>
          <ac:spMkLst>
            <pc:docMk/>
            <pc:sldMk cId="439074831" sldId="287"/>
            <ac:spMk id="4" creationId="{5B9A6431-DF51-476A-949B-6A9A8ED7025A}"/>
          </ac:spMkLst>
        </pc:spChg>
        <pc:spChg chg="add del">
          <ac:chgData name="Davor Josipovic" userId="c5beaa7c1ac2955a" providerId="LiveId" clId="{F5091CEC-A69F-4B4D-BF1D-9B075408F942}" dt="2019-06-03T16:38:32.904" v="185"/>
          <ac:spMkLst>
            <pc:docMk/>
            <pc:sldMk cId="439074831" sldId="287"/>
            <ac:spMk id="5" creationId="{5D7714C5-1678-4F64-9EA5-C5AADDC36062}"/>
          </ac:spMkLst>
        </pc:spChg>
        <pc:spChg chg="add mod">
          <ac:chgData name="Davor Josipovic" userId="c5beaa7c1ac2955a" providerId="LiveId" clId="{F5091CEC-A69F-4B4D-BF1D-9B075408F942}" dt="2019-06-03T17:59:51.105" v="263" actId="1076"/>
          <ac:spMkLst>
            <pc:docMk/>
            <pc:sldMk cId="439074831" sldId="287"/>
            <ac:spMk id="6" creationId="{CA749898-C072-4888-8E4B-B96D46E4415C}"/>
          </ac:spMkLst>
        </pc:spChg>
      </pc:sldChg>
      <pc:sldChg chg="addSp delSp modSp add">
        <pc:chgData name="Davor Josipovic" userId="c5beaa7c1ac2955a" providerId="LiveId" clId="{F5091CEC-A69F-4B4D-BF1D-9B075408F942}" dt="2019-06-03T18:05:54.516" v="300" actId="1076"/>
        <pc:sldMkLst>
          <pc:docMk/>
          <pc:sldMk cId="2290886698" sldId="288"/>
        </pc:sldMkLst>
        <pc:spChg chg="mod">
          <ac:chgData name="Davor Josipovic" userId="c5beaa7c1ac2955a" providerId="LiveId" clId="{F5091CEC-A69F-4B4D-BF1D-9B075408F942}" dt="2019-06-03T18:05:13.368" v="291" actId="20577"/>
          <ac:spMkLst>
            <pc:docMk/>
            <pc:sldMk cId="2290886698" sldId="288"/>
            <ac:spMk id="2" creationId="{C2620DD5-6B1A-43CB-B791-4668932E4201}"/>
          </ac:spMkLst>
        </pc:spChg>
        <pc:spChg chg="mod">
          <ac:chgData name="Davor Josipovic" userId="c5beaa7c1ac2955a" providerId="LiveId" clId="{F5091CEC-A69F-4B4D-BF1D-9B075408F942}" dt="2019-06-03T18:04:34.267" v="276"/>
          <ac:spMkLst>
            <pc:docMk/>
            <pc:sldMk cId="2290886698" sldId="288"/>
            <ac:spMk id="3" creationId="{1768A2A3-456C-45BB-8086-83120EDCF5B1}"/>
          </ac:spMkLst>
        </pc:spChg>
        <pc:picChg chg="add del mod">
          <ac:chgData name="Davor Josipovic" userId="c5beaa7c1ac2955a" providerId="LiveId" clId="{F5091CEC-A69F-4B4D-BF1D-9B075408F942}" dt="2019-06-03T18:05:49.425" v="299" actId="478"/>
          <ac:picMkLst>
            <pc:docMk/>
            <pc:sldMk cId="2290886698" sldId="288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5:54.516" v="300" actId="1076"/>
          <ac:picMkLst>
            <pc:docMk/>
            <pc:sldMk cId="2290886698" sldId="288"/>
            <ac:picMk id="5" creationId="{45BDE678-CD8D-4221-9984-A7CDD0595697}"/>
          </ac:picMkLst>
        </pc:picChg>
        <pc:picChg chg="add del mod">
          <ac:chgData name="Davor Josipovic" userId="c5beaa7c1ac2955a" providerId="LiveId" clId="{F5091CEC-A69F-4B4D-BF1D-9B075408F942}" dt="2019-06-03T18:05:21.840" v="292" actId="478"/>
          <ac:picMkLst>
            <pc:docMk/>
            <pc:sldMk cId="2290886698" sldId="288"/>
            <ac:picMk id="6" creationId="{24F0FA2A-6AEB-4E95-9167-30C541E37BF5}"/>
          </ac:picMkLst>
        </pc:picChg>
      </pc:sldChg>
      <pc:sldChg chg="modSp add">
        <pc:chgData name="Davor Josipovic" userId="c5beaa7c1ac2955a" providerId="LiveId" clId="{F5091CEC-A69F-4B4D-BF1D-9B075408F942}" dt="2019-06-03T17:00:57.526" v="237" actId="20577"/>
        <pc:sldMkLst>
          <pc:docMk/>
          <pc:sldMk cId="3486244852" sldId="289"/>
        </pc:sldMkLst>
        <pc:spChg chg="mod">
          <ac:chgData name="Davor Josipovic" userId="c5beaa7c1ac2955a" providerId="LiveId" clId="{F5091CEC-A69F-4B4D-BF1D-9B075408F942}" dt="2019-06-03T17:00:26.866" v="219"/>
          <ac:spMkLst>
            <pc:docMk/>
            <pc:sldMk cId="3486244852" sldId="289"/>
            <ac:spMk id="4" creationId="{0ABA15CC-0341-43E7-90FB-0A22D5CFC77D}"/>
          </ac:spMkLst>
        </pc:spChg>
        <pc:spChg chg="mod">
          <ac:chgData name="Davor Josipovic" userId="c5beaa7c1ac2955a" providerId="LiveId" clId="{F5091CEC-A69F-4B4D-BF1D-9B075408F942}" dt="2019-06-03T17:00:57.526" v="237" actId="20577"/>
          <ac:spMkLst>
            <pc:docMk/>
            <pc:sldMk cId="3486244852" sldId="289"/>
            <ac:spMk id="5" creationId="{CA528F7E-FCA6-4235-B85D-808106A53E05}"/>
          </ac:spMkLst>
        </pc:spChg>
      </pc:sldChg>
      <pc:sldChg chg="delSp modSp add">
        <pc:chgData name="Davor Josipovic" userId="c5beaa7c1ac2955a" providerId="LiveId" clId="{F5091CEC-A69F-4B4D-BF1D-9B075408F942}" dt="2019-06-03T18:05:43.312" v="298" actId="1076"/>
        <pc:sldMkLst>
          <pc:docMk/>
          <pc:sldMk cId="1174848252" sldId="290"/>
        </pc:sldMkLst>
        <pc:picChg chg="mod">
          <ac:chgData name="Davor Josipovic" userId="c5beaa7c1ac2955a" providerId="LiveId" clId="{F5091CEC-A69F-4B4D-BF1D-9B075408F942}" dt="2019-06-03T18:05:43.312" v="298" actId="1076"/>
          <ac:picMkLst>
            <pc:docMk/>
            <pc:sldMk cId="1174848252" sldId="290"/>
            <ac:picMk id="4" creationId="{45F952DC-5E1A-429F-8A5C-53CA47036673}"/>
          </ac:picMkLst>
        </pc:picChg>
        <pc:picChg chg="del">
          <ac:chgData name="Davor Josipovic" userId="c5beaa7c1ac2955a" providerId="LiveId" clId="{F5091CEC-A69F-4B4D-BF1D-9B075408F942}" dt="2019-06-03T18:05:39.985" v="297" actId="478"/>
          <ac:picMkLst>
            <pc:docMk/>
            <pc:sldMk cId="1174848252" sldId="290"/>
            <ac:picMk id="5" creationId="{45BDE678-CD8D-4221-9984-A7CDD0595697}"/>
          </ac:picMkLst>
        </pc:picChg>
      </pc:sldChg>
      <pc:sldChg chg="addSp delSp modSp add addCm delCm modNotesTx">
        <pc:chgData name="Davor Josipovic" userId="c5beaa7c1ac2955a" providerId="LiveId" clId="{F5091CEC-A69F-4B4D-BF1D-9B075408F942}" dt="2019-06-03T18:09:46" v="441" actId="1076"/>
        <pc:sldMkLst>
          <pc:docMk/>
          <pc:sldMk cId="1451998860" sldId="291"/>
        </pc:sldMkLst>
        <pc:spChg chg="add mod">
          <ac:chgData name="Davor Josipovic" userId="c5beaa7c1ac2955a" providerId="LiveId" clId="{F5091CEC-A69F-4B4D-BF1D-9B075408F942}" dt="2019-06-03T18:07:44.990" v="346" actId="20577"/>
          <ac:spMkLst>
            <pc:docMk/>
            <pc:sldMk cId="1451998860" sldId="291"/>
            <ac:spMk id="5" creationId="{405A72B2-6FA0-4AFC-B699-AF52F850E90D}"/>
          </ac:spMkLst>
        </pc:spChg>
        <pc:spChg chg="add mod">
          <ac:chgData name="Davor Josipovic" userId="c5beaa7c1ac2955a" providerId="LiveId" clId="{F5091CEC-A69F-4B4D-BF1D-9B075408F942}" dt="2019-06-03T18:09:46" v="441" actId="1076"/>
          <ac:spMkLst>
            <pc:docMk/>
            <pc:sldMk cId="1451998860" sldId="291"/>
            <ac:spMk id="7" creationId="{6EE010AC-705B-4B3B-9C48-E48986928467}"/>
          </ac:spMkLst>
        </pc:spChg>
        <pc:picChg chg="del">
          <ac:chgData name="Davor Josipovic" userId="c5beaa7c1ac2955a" providerId="LiveId" clId="{F5091CEC-A69F-4B4D-BF1D-9B075408F942}" dt="2019-06-03T18:06:21.670" v="302" actId="478"/>
          <ac:picMkLst>
            <pc:docMk/>
            <pc:sldMk cId="1451998860" sldId="291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6:31.987" v="305" actId="1076"/>
          <ac:picMkLst>
            <pc:docMk/>
            <pc:sldMk cId="1451998860" sldId="291"/>
            <ac:picMk id="2050" creationId="{598CFAA8-FE9B-45E0-96A3-88A3233E0EDD}"/>
          </ac:picMkLst>
        </pc:picChg>
      </pc:sldChg>
      <pc:sldChg chg="modSp add">
        <pc:chgData name="Davor Josipovic" userId="c5beaa7c1ac2955a" providerId="LiveId" clId="{F5091CEC-A69F-4B4D-BF1D-9B075408F942}" dt="2019-06-03T18:20:42.452" v="449" actId="20577"/>
        <pc:sldMkLst>
          <pc:docMk/>
          <pc:sldMk cId="998652275" sldId="292"/>
        </pc:sldMkLst>
        <pc:spChg chg="mod">
          <ac:chgData name="Davor Josipovic" userId="c5beaa7c1ac2955a" providerId="LiveId" clId="{F5091CEC-A69F-4B4D-BF1D-9B075408F942}" dt="2019-06-03T18:20:42.452" v="449" actId="20577"/>
          <ac:spMkLst>
            <pc:docMk/>
            <pc:sldMk cId="998652275" sldId="292"/>
            <ac:spMk id="4" creationId="{0ABA15CC-0341-43E7-90FB-0A22D5CFC77D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modSection">
      <pc:chgData name="Davor Josipovic" userId="c5beaa7c1ac2955a" providerId="LiveId" clId="{868D3B67-0F71-4110-89FC-9C3D3ED97AC8}" dt="2019-06-17T13:28:50.300" v="201" actId="20577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del">
        <pc:chgData name="Davor Josipovic" userId="c5beaa7c1ac2955a" providerId="LiveId" clId="{868D3B67-0F71-4110-89FC-9C3D3ED97AC8}" dt="2019-06-17T06:09:45.852" v="166" actId="2696"/>
        <pc:sldMkLst>
          <pc:docMk/>
          <pc:sldMk cId="554795955" sldId="285"/>
        </pc:sldMkLst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20.emf"/><Relationship Id="rId4" Type="http://schemas.openxmlformats.org/officeDocument/2006/relationships/package" Target="../embeddings/Microsoft_Excel_Worksheet.xls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1169</Words>
  <Application>Microsoft Office PowerPoint</Application>
  <PresentationFormat>Widescreen</PresentationFormat>
  <Paragraphs>250</Paragraphs>
  <Slides>57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Consolas</vt:lpstr>
      <vt:lpstr>Office Theme</vt:lpstr>
      <vt:lpstr>Worksheet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Josipovic, Davor</dc:creator>
  <cp:lastModifiedBy>Davor Josipovic</cp:lastModifiedBy>
  <cp:revision>23</cp:revision>
  <dcterms:created xsi:type="dcterms:W3CDTF">2019-05-26T17:41:00Z</dcterms:created>
  <dcterms:modified xsi:type="dcterms:W3CDTF">2019-06-17T13:28:59Z</dcterms:modified>
</cp:coreProperties>
</file>